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 sz="1100" b="0" i="0" u="none" strike="noStrike" cap="none" baseline="0"/>
            </a:lvl2pPr>
            <a:lvl3pPr marL="0" marR="0" indent="0" algn="l" rtl="0">
              <a:defRPr sz="1100" b="0" i="0" u="none" strike="noStrike" cap="none" baseline="0"/>
            </a:lvl3pPr>
            <a:lvl4pPr marL="0" marR="0" indent="0" algn="l" rtl="0">
              <a:defRPr sz="1100" b="0" i="0" u="none" strike="noStrike" cap="none" baseline="0"/>
            </a:lvl4pPr>
            <a:lvl5pPr marL="0" marR="0" indent="0" algn="l" rtl="0">
              <a:defRPr sz="1100" b="0" i="0" u="none" strike="noStrike" cap="none" baseline="0"/>
            </a:lvl5pPr>
            <a:lvl6pPr marL="0" marR="0" indent="0" algn="l" rtl="0">
              <a:defRPr sz="1100" b="0" i="0" u="none" strike="noStrike" cap="none" baseline="0"/>
            </a:lvl6pPr>
            <a:lvl7pPr marL="0" marR="0" indent="0" algn="l" rtl="0">
              <a:defRPr sz="1100" b="0" i="0" u="none" strike="noStrike" cap="none" baseline="0"/>
            </a:lvl7pPr>
            <a:lvl8pPr marL="0" marR="0" indent="0" algn="l" rtl="0">
              <a:defRPr sz="1100" b="0" i="0" u="none" strike="noStrike" cap="none" baseline="0"/>
            </a:lvl8pPr>
            <a:lvl9pPr marL="0" marR="0" indent="0" algn="l" rtl="0"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682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234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476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  <a:defRPr sz="2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6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6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6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6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762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476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762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762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63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63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63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63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76200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marL="1143000" indent="-4762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marL="1600200" indent="-762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marL="2057400" indent="-762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marL="2514600" indent="63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63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63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635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8575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22860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22860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22860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/>
          <p:nvPr/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8" name="Shape 8"/>
          <p:cNvSpPr txBox="1"/>
          <p:nvPr/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 txBox="1"/>
          <p:nvPr/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d0-oKRnwVw&amp;feature=relmf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9RKhp71XF-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4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Eating Chinese Food 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114300" algn="l" rtl="0">
              <a:lnSpc>
                <a:spcPct val="100000"/>
              </a:lnSpc>
              <a:spcBef>
                <a:spcPts val="638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x-none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to eat and how to order food and drinks in a </a:t>
            </a:r>
            <a:r>
              <a:rPr lang="x-none">
                <a:solidFill>
                  <a:srgbClr val="000000"/>
                </a:solidFill>
              </a:rPr>
              <a:t>r</a:t>
            </a:r>
            <a:r>
              <a:rPr lang="x-none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estaurant?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1274762" y="1250950"/>
            <a:ext cx="6457949" cy="48418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2" name="Shape 32"/>
          <p:cNvSpPr txBox="1"/>
          <p:nvPr/>
        </p:nvSpPr>
        <p:spPr>
          <a:xfrm>
            <a:off x="1384300" y="482600"/>
            <a:ext cx="6751637" cy="603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 you see?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912812" y="1182687"/>
            <a:ext cx="7467600" cy="51339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8" name="Shape 38"/>
          <p:cNvSpPr txBox="1"/>
          <p:nvPr/>
        </p:nvSpPr>
        <p:spPr>
          <a:xfrm>
            <a:off x="949325" y="392112"/>
            <a:ext cx="7219950" cy="573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do they do?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/>
        </p:nvSpPr>
        <p:spPr>
          <a:xfrm>
            <a:off x="609600" y="1371600"/>
            <a:ext cx="7696199" cy="2838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lang="x-none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x-none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x-none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http://www.youtube.com/watch?v=pd0-oKRnwVw&amp;feature=relmfu</a:t>
            </a:r>
            <a:r>
              <a:rPr lang="x-none"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lang="x-none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x-none"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18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http://www.youtube.com/watch?v=9RKhp71XF-s</a:t>
            </a:r>
          </a:p>
          <a:p>
            <a:endParaRPr lang="x-none" sz="1800" b="0" i="0" u="sng" strike="noStrike" cap="none" baseline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endParaRPr lang="x-none" sz="1800" b="0" i="0" u="sng" strike="noStrike" cap="none" baseline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677862" y="814387"/>
            <a:ext cx="7085012" cy="14763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Watch the video clips then discuss in groups of 3 and fill in the first and second columns of the KWL worksheet.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112713"/>
            <a:ext cx="8229600" cy="14652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the items you may have learned from the lesson today – fill in the last column of KWL worksheet.</a:t>
            </a:r>
          </a:p>
        </p:txBody>
      </p:sp>
      <p:sp>
        <p:nvSpPr>
          <p:cNvPr id="50" name="Shape 50"/>
          <p:cNvSpPr/>
          <p:nvPr/>
        </p:nvSpPr>
        <p:spPr>
          <a:xfrm>
            <a:off x="685800" y="1600200"/>
            <a:ext cx="2619375" cy="17430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1" name="Shape 51"/>
          <p:cNvSpPr/>
          <p:nvPr/>
        </p:nvSpPr>
        <p:spPr>
          <a:xfrm>
            <a:off x="3352800" y="2362200"/>
            <a:ext cx="2619375" cy="17430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2" name="Shape 52"/>
          <p:cNvSpPr/>
          <p:nvPr/>
        </p:nvSpPr>
        <p:spPr>
          <a:xfrm>
            <a:off x="381000" y="4038600"/>
            <a:ext cx="3076575" cy="20478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53" name="Shape 53"/>
          <p:cNvSpPr/>
          <p:nvPr/>
        </p:nvSpPr>
        <p:spPr>
          <a:xfrm>
            <a:off x="6019800" y="1371600"/>
            <a:ext cx="2419350" cy="18859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54" name="Shape 54"/>
          <p:cNvSpPr/>
          <p:nvPr/>
        </p:nvSpPr>
        <p:spPr>
          <a:xfrm>
            <a:off x="3657600" y="4724400"/>
            <a:ext cx="2143125" cy="1662113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55" name="Shape 55"/>
          <p:cNvSpPr/>
          <p:nvPr/>
        </p:nvSpPr>
        <p:spPr>
          <a:xfrm>
            <a:off x="6248400" y="3810000"/>
            <a:ext cx="2031999" cy="1523999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56" name="Shape 56"/>
          <p:cNvSpPr/>
          <p:nvPr/>
        </p:nvSpPr>
        <p:spPr>
          <a:xfrm>
            <a:off x="7086600" y="5105400"/>
            <a:ext cx="1781174" cy="1338263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539750"/>
            <a:ext cx="8229600" cy="611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KWL worksheet</a:t>
            </a:r>
          </a:p>
        </p:txBody>
      </p:sp>
      <p:sp>
        <p:nvSpPr>
          <p:cNvPr id="62" name="Shape 62"/>
          <p:cNvSpPr/>
          <p:nvPr/>
        </p:nvSpPr>
        <p:spPr>
          <a:xfrm>
            <a:off x="609600" y="1066800"/>
            <a:ext cx="7924800" cy="50323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On-screen Show (4:3)</PresentationFormat>
  <Paragraphs>14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Eating Chinese Food </vt:lpstr>
      <vt:lpstr>PowerPoint Presentation</vt:lpstr>
      <vt:lpstr>PowerPoint Presentation</vt:lpstr>
      <vt:lpstr>PowerPoint Presentation</vt:lpstr>
      <vt:lpstr>Identify the items you may have learned from the lesson today – fill in the last column of KWL worksheet.</vt:lpstr>
      <vt:lpstr>KWL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Chinese Food </dc:title>
  <dc:creator>Chao, Sara</dc:creator>
  <cp:lastModifiedBy>bueller</cp:lastModifiedBy>
  <cp:revision>1</cp:revision>
  <dcterms:modified xsi:type="dcterms:W3CDTF">2012-08-01T15:59:35Z</dcterms:modified>
</cp:coreProperties>
</file>